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6602095" cy="990727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181" y="1621451"/>
            <a:ext cx="5612051" cy="3449308"/>
          </a:xfrm>
        </p:spPr>
        <p:txBody>
          <a:bodyPr anchor="b"/>
          <a:lstStyle>
            <a:lvl1pPr algn="ctr">
              <a:defRPr sz="43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302" y="5203778"/>
            <a:ext cx="4951810" cy="2392040"/>
          </a:xfrm>
        </p:spPr>
        <p:txBody>
          <a:bodyPr/>
          <a:lstStyle>
            <a:lvl1pPr marL="0" indent="0" algn="ctr">
              <a:buNone/>
              <a:defRPr sz="1735"/>
            </a:lvl1pPr>
            <a:lvl2pPr marL="330200" indent="0" algn="ctr">
              <a:buNone/>
              <a:defRPr sz="1445"/>
            </a:lvl2pPr>
            <a:lvl3pPr marL="660400" indent="0" algn="ctr">
              <a:buNone/>
              <a:defRPr sz="1300"/>
            </a:lvl3pPr>
            <a:lvl4pPr marL="990600" indent="0" algn="ctr">
              <a:buNone/>
              <a:defRPr sz="1155"/>
            </a:lvl4pPr>
            <a:lvl5pPr marL="1320165" indent="0" algn="ctr">
              <a:buNone/>
              <a:defRPr sz="1155"/>
            </a:lvl5pPr>
            <a:lvl6pPr marL="1650365" indent="0" algn="ctr">
              <a:buNone/>
              <a:defRPr sz="1155"/>
            </a:lvl6pPr>
            <a:lvl7pPr marL="1980565" indent="0" algn="ctr">
              <a:buNone/>
              <a:defRPr sz="1155"/>
            </a:lvl7pPr>
            <a:lvl8pPr marL="2310765" indent="0" algn="ctr">
              <a:buNone/>
              <a:defRPr sz="1155"/>
            </a:lvl8pPr>
            <a:lvl9pPr marL="2640965" indent="0" algn="ctr">
              <a:buNone/>
              <a:defRPr sz="115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24852" y="527487"/>
            <a:ext cx="1423645" cy="839622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3916" y="527487"/>
            <a:ext cx="4188406" cy="839622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78" y="2470019"/>
            <a:ext cx="5694581" cy="4121281"/>
          </a:xfrm>
        </p:spPr>
        <p:txBody>
          <a:bodyPr anchor="b"/>
          <a:lstStyle>
            <a:lvl1pPr>
              <a:defRPr sz="43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478" y="6630289"/>
            <a:ext cx="5694581" cy="2167284"/>
          </a:xfrm>
        </p:spPr>
        <p:txBody>
          <a:bodyPr/>
          <a:lstStyle>
            <a:lvl1pPr marL="0" indent="0">
              <a:buNone/>
              <a:defRPr sz="1735">
                <a:solidFill>
                  <a:schemeClr val="tx1"/>
                </a:solidFill>
              </a:defRPr>
            </a:lvl1pPr>
            <a:lvl2pPr marL="33020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2pPr>
            <a:lvl3pPr marL="6604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9060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32016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65036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198056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31076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2640965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916" y="2637436"/>
            <a:ext cx="2806026" cy="62862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2471" y="2637436"/>
            <a:ext cx="2806026" cy="628627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76" y="527490"/>
            <a:ext cx="5694581" cy="19150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776" y="2428736"/>
            <a:ext cx="2793130" cy="1190286"/>
          </a:xfrm>
        </p:spPr>
        <p:txBody>
          <a:bodyPr anchor="b"/>
          <a:lstStyle>
            <a:lvl1pPr marL="0" indent="0">
              <a:buNone/>
              <a:defRPr sz="1735" b="1"/>
            </a:lvl1pPr>
            <a:lvl2pPr marL="330200" indent="0">
              <a:buNone/>
              <a:defRPr sz="1445" b="1"/>
            </a:lvl2pPr>
            <a:lvl3pPr marL="660400" indent="0">
              <a:buNone/>
              <a:defRPr sz="1300" b="1"/>
            </a:lvl3pPr>
            <a:lvl4pPr marL="990600" indent="0">
              <a:buNone/>
              <a:defRPr sz="1155" b="1"/>
            </a:lvl4pPr>
            <a:lvl5pPr marL="1320165" indent="0">
              <a:buNone/>
              <a:defRPr sz="1155" b="1"/>
            </a:lvl5pPr>
            <a:lvl6pPr marL="1650365" indent="0">
              <a:buNone/>
              <a:defRPr sz="1155" b="1"/>
            </a:lvl6pPr>
            <a:lvl7pPr marL="1980565" indent="0">
              <a:buNone/>
              <a:defRPr sz="1155" b="1"/>
            </a:lvl7pPr>
            <a:lvl8pPr marL="2310765" indent="0">
              <a:buNone/>
              <a:defRPr sz="1155" b="1"/>
            </a:lvl8pPr>
            <a:lvl9pPr marL="2640965" indent="0">
              <a:buNone/>
              <a:defRPr sz="11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776" y="3619022"/>
            <a:ext cx="2793130" cy="532303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42472" y="2428736"/>
            <a:ext cx="2806885" cy="1190286"/>
          </a:xfrm>
        </p:spPr>
        <p:txBody>
          <a:bodyPr anchor="b"/>
          <a:lstStyle>
            <a:lvl1pPr marL="0" indent="0">
              <a:buNone/>
              <a:defRPr sz="1735" b="1"/>
            </a:lvl1pPr>
            <a:lvl2pPr marL="330200" indent="0">
              <a:buNone/>
              <a:defRPr sz="1445" b="1"/>
            </a:lvl2pPr>
            <a:lvl3pPr marL="660400" indent="0">
              <a:buNone/>
              <a:defRPr sz="1300" b="1"/>
            </a:lvl3pPr>
            <a:lvl4pPr marL="990600" indent="0">
              <a:buNone/>
              <a:defRPr sz="1155" b="1"/>
            </a:lvl4pPr>
            <a:lvl5pPr marL="1320165" indent="0">
              <a:buNone/>
              <a:defRPr sz="1155" b="1"/>
            </a:lvl5pPr>
            <a:lvl6pPr marL="1650365" indent="0">
              <a:buNone/>
              <a:defRPr sz="1155" b="1"/>
            </a:lvl6pPr>
            <a:lvl7pPr marL="1980565" indent="0">
              <a:buNone/>
              <a:defRPr sz="1155" b="1"/>
            </a:lvl7pPr>
            <a:lvl8pPr marL="2310765" indent="0">
              <a:buNone/>
              <a:defRPr sz="1155" b="1"/>
            </a:lvl8pPr>
            <a:lvl9pPr marL="2640965" indent="0">
              <a:buNone/>
              <a:defRPr sz="11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42472" y="3619022"/>
            <a:ext cx="2806885" cy="532303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76" y="660506"/>
            <a:ext cx="2129450" cy="2311771"/>
          </a:xfrm>
        </p:spPr>
        <p:txBody>
          <a:bodyPr anchor="b"/>
          <a:lstStyle>
            <a:lvl1pPr>
              <a:defRPr sz="23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885" y="1426511"/>
            <a:ext cx="3342472" cy="7040809"/>
          </a:xfrm>
        </p:spPr>
        <p:txBody>
          <a:bodyPr/>
          <a:lstStyle>
            <a:lvl1pPr>
              <a:defRPr sz="2310"/>
            </a:lvl1pPr>
            <a:lvl2pPr>
              <a:defRPr sz="2020"/>
            </a:lvl2pPr>
            <a:lvl3pPr>
              <a:defRPr sz="1735"/>
            </a:lvl3pPr>
            <a:lvl4pPr>
              <a:defRPr sz="1445"/>
            </a:lvl4pPr>
            <a:lvl5pPr>
              <a:defRPr sz="1445"/>
            </a:lvl5pPr>
            <a:lvl6pPr>
              <a:defRPr sz="1445"/>
            </a:lvl6pPr>
            <a:lvl7pPr>
              <a:defRPr sz="1445"/>
            </a:lvl7pPr>
            <a:lvl8pPr>
              <a:defRPr sz="1445"/>
            </a:lvl8pPr>
            <a:lvl9pPr>
              <a:defRPr sz="14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776" y="2972276"/>
            <a:ext cx="2129450" cy="5506510"/>
          </a:xfrm>
        </p:spPr>
        <p:txBody>
          <a:bodyPr/>
          <a:lstStyle>
            <a:lvl1pPr marL="0" indent="0">
              <a:buNone/>
              <a:defRPr sz="1155"/>
            </a:lvl1pPr>
            <a:lvl2pPr marL="330200" indent="0">
              <a:buNone/>
              <a:defRPr sz="1010"/>
            </a:lvl2pPr>
            <a:lvl3pPr marL="660400" indent="0">
              <a:buNone/>
              <a:defRPr sz="865"/>
            </a:lvl3pPr>
            <a:lvl4pPr marL="990600" indent="0">
              <a:buNone/>
              <a:defRPr sz="720"/>
            </a:lvl4pPr>
            <a:lvl5pPr marL="1320165" indent="0">
              <a:buNone/>
              <a:defRPr sz="720"/>
            </a:lvl5pPr>
            <a:lvl6pPr marL="1650365" indent="0">
              <a:buNone/>
              <a:defRPr sz="720"/>
            </a:lvl6pPr>
            <a:lvl7pPr marL="1980565" indent="0">
              <a:buNone/>
              <a:defRPr sz="720"/>
            </a:lvl7pPr>
            <a:lvl8pPr marL="2310765" indent="0">
              <a:buNone/>
              <a:defRPr sz="720"/>
            </a:lvl8pPr>
            <a:lvl9pPr marL="2640965" indent="0">
              <a:buNone/>
              <a:defRPr sz="7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76" y="660506"/>
            <a:ext cx="2129450" cy="2311771"/>
          </a:xfrm>
        </p:spPr>
        <p:txBody>
          <a:bodyPr anchor="b"/>
          <a:lstStyle>
            <a:lvl1pPr>
              <a:defRPr sz="23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06885" y="1426511"/>
            <a:ext cx="3342472" cy="7040809"/>
          </a:xfrm>
        </p:spPr>
        <p:txBody>
          <a:bodyPr anchor="t"/>
          <a:lstStyle>
            <a:lvl1pPr marL="0" indent="0">
              <a:buNone/>
              <a:defRPr sz="2310"/>
            </a:lvl1pPr>
            <a:lvl2pPr marL="330200" indent="0">
              <a:buNone/>
              <a:defRPr sz="2020"/>
            </a:lvl2pPr>
            <a:lvl3pPr marL="660400" indent="0">
              <a:buNone/>
              <a:defRPr sz="1735"/>
            </a:lvl3pPr>
            <a:lvl4pPr marL="990600" indent="0">
              <a:buNone/>
              <a:defRPr sz="1445"/>
            </a:lvl4pPr>
            <a:lvl5pPr marL="1320165" indent="0">
              <a:buNone/>
              <a:defRPr sz="1445"/>
            </a:lvl5pPr>
            <a:lvl6pPr marL="1650365" indent="0">
              <a:buNone/>
              <a:defRPr sz="1445"/>
            </a:lvl6pPr>
            <a:lvl7pPr marL="1980565" indent="0">
              <a:buNone/>
              <a:defRPr sz="1445"/>
            </a:lvl7pPr>
            <a:lvl8pPr marL="2310765" indent="0">
              <a:buNone/>
              <a:defRPr sz="1445"/>
            </a:lvl8pPr>
            <a:lvl9pPr marL="2640965" indent="0">
              <a:buNone/>
              <a:defRPr sz="144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776" y="2972276"/>
            <a:ext cx="2129450" cy="5506510"/>
          </a:xfrm>
        </p:spPr>
        <p:txBody>
          <a:bodyPr/>
          <a:lstStyle>
            <a:lvl1pPr marL="0" indent="0">
              <a:buNone/>
              <a:defRPr sz="1155"/>
            </a:lvl1pPr>
            <a:lvl2pPr marL="330200" indent="0">
              <a:buNone/>
              <a:defRPr sz="1010"/>
            </a:lvl2pPr>
            <a:lvl3pPr marL="660400" indent="0">
              <a:buNone/>
              <a:defRPr sz="865"/>
            </a:lvl3pPr>
            <a:lvl4pPr marL="990600" indent="0">
              <a:buNone/>
              <a:defRPr sz="720"/>
            </a:lvl4pPr>
            <a:lvl5pPr marL="1320165" indent="0">
              <a:buNone/>
              <a:defRPr sz="720"/>
            </a:lvl5pPr>
            <a:lvl6pPr marL="1650365" indent="0">
              <a:buNone/>
              <a:defRPr sz="720"/>
            </a:lvl6pPr>
            <a:lvl7pPr marL="1980565" indent="0">
              <a:buNone/>
              <a:defRPr sz="720"/>
            </a:lvl7pPr>
            <a:lvl8pPr marL="2310765" indent="0">
              <a:buNone/>
              <a:defRPr sz="720"/>
            </a:lvl8pPr>
            <a:lvl9pPr marL="2640965" indent="0">
              <a:buNone/>
              <a:defRPr sz="7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916" y="527490"/>
            <a:ext cx="5694581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916" y="2637436"/>
            <a:ext cx="5694581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916" y="9182869"/>
            <a:ext cx="1485543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C47F6-3B28-47CA-B739-6D6432C04D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7050" y="9182869"/>
            <a:ext cx="2228314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2954" y="9182869"/>
            <a:ext cx="1485543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B6B1-5C07-419F-A6C2-B65C790964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60400" rtl="0" eaLnBrk="1" latinLnBrk="0" hangingPunct="1">
        <a:lnSpc>
          <a:spcPct val="90000"/>
        </a:lnSpc>
        <a:spcBef>
          <a:spcPct val="0"/>
        </a:spcBef>
        <a:buNone/>
        <a:defRPr sz="31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660400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2pPr>
      <a:lvl3pPr marL="825500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445" kern="1200">
          <a:solidFill>
            <a:schemeClr val="tx1"/>
          </a:solidFill>
          <a:latin typeface="+mn-lt"/>
          <a:ea typeface="+mn-ea"/>
          <a:cs typeface="+mn-cs"/>
        </a:defRPr>
      </a:lvl3pPr>
      <a:lvl4pPr marL="11550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852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154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456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758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806065" indent="-165100" algn="l" defTabSz="660400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0200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0400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90600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20165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50365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565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10765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40965" algn="l" defTabSz="660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Chelsea/Downloads/_cgi-bin_mmwebwx-bin_webwxgetmsgimg__&amp;MsgID=3353860634798067950&amp;skey=@crypt_db0d18da_89777ab5b0e2afe2827ace7c55b57743&amp;mmweb_appid=wx_webfilehelper.jpg_cgi-bin_mmwebwx-bin_webwxgetmsgimg__&amp;MsgID=3353860634798067950&amp;skey=@crypt_db0d18da_89777ab5b0e2afe2827ace7c55b57743&amp;mmweb_appid=wx_webfilehelper"/>
          <p:cNvPicPr>
            <a:picLocks noChangeAspect="1"/>
          </p:cNvPicPr>
          <p:nvPr/>
        </p:nvPicPr>
        <p:blipFill>
          <a:blip r:embed="rId1"/>
          <a:srcRect l="11" r="11"/>
          <a:stretch>
            <a:fillRect/>
          </a:stretch>
        </p:blipFill>
        <p:spPr>
          <a:xfrm>
            <a:off x="-1147" y="0"/>
            <a:ext cx="6603560" cy="99075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3751" y="2645470"/>
            <a:ext cx="56072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模板内容需包含：</a:t>
            </a:r>
            <a:endParaRPr lang="zh-CN" altLang="en-US" sz="1800" dirty="0"/>
          </a:p>
          <a:p>
            <a:r>
              <a:rPr lang="en-US" altLang="zh-CN" sz="1800" dirty="0"/>
              <a:t>1. </a:t>
            </a:r>
            <a:r>
              <a:rPr lang="zh-CN" altLang="en-US" sz="1800" dirty="0"/>
              <a:t>题目及作者信息</a:t>
            </a:r>
            <a:endParaRPr lang="zh-CN" altLang="en-US" sz="1800" dirty="0"/>
          </a:p>
          <a:p>
            <a:r>
              <a:rPr lang="en-US" altLang="zh-CN" sz="1800" dirty="0"/>
              <a:t>2. </a:t>
            </a:r>
            <a:r>
              <a:rPr lang="zh-CN" altLang="en-US" sz="1800" dirty="0"/>
              <a:t>摘要</a:t>
            </a:r>
            <a:endParaRPr lang="zh-CN" altLang="en-US" sz="1800" dirty="0"/>
          </a:p>
          <a:p>
            <a:r>
              <a:rPr lang="en-US" altLang="zh-CN" sz="1800" dirty="0"/>
              <a:t>3. </a:t>
            </a:r>
            <a:r>
              <a:rPr lang="zh-CN" altLang="en-US" sz="1800" dirty="0"/>
              <a:t>重要内容（含图表）</a:t>
            </a:r>
            <a:endParaRPr lang="zh-CN" altLang="en-US" sz="1800" dirty="0"/>
          </a:p>
          <a:p>
            <a:r>
              <a:rPr lang="en-US" altLang="zh-CN" sz="1800" dirty="0"/>
              <a:t>4. </a:t>
            </a:r>
            <a:r>
              <a:rPr lang="zh-CN" altLang="en-US" sz="1800" dirty="0"/>
              <a:t>结论</a:t>
            </a:r>
            <a:endParaRPr lang="zh-CN" altLang="en-US" sz="1800" dirty="0"/>
          </a:p>
          <a:p>
            <a:endParaRPr lang="zh-CN" altLang="en-US" sz="1800" dirty="0"/>
          </a:p>
          <a:p>
            <a:r>
              <a:rPr lang="zh-CN" altLang="en-US" sz="1800" dirty="0">
                <a:solidFill>
                  <a:srgbClr val="C00000"/>
                </a:solidFill>
              </a:rPr>
              <a:t>为了展示效果，字体应为微软雅黑，字号不小于</a:t>
            </a:r>
            <a:r>
              <a:rPr lang="en-US" altLang="zh-CN" sz="1800" dirty="0">
                <a:solidFill>
                  <a:srgbClr val="C00000"/>
                </a:solidFill>
              </a:rPr>
              <a:t>40</a:t>
            </a:r>
            <a:r>
              <a:rPr lang="zh-CN" altLang="en-US" sz="1800" dirty="0">
                <a:solidFill>
                  <a:srgbClr val="C00000"/>
                </a:solidFill>
              </a:rPr>
              <a:t>号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64</Words>
  <Application>WPS 演示</Application>
  <PresentationFormat>自定义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等线</vt:lpstr>
      <vt:lpstr>Calibri</vt:lpstr>
      <vt:lpstr>微软雅黑</vt:lpstr>
      <vt:lpstr>Arial Unicode MS</vt:lpstr>
      <vt:lpstr>等线 Light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zhiqi yu</dc:creator>
  <cp:lastModifiedBy>:</cp:lastModifiedBy>
  <cp:revision>2</cp:revision>
  <dcterms:created xsi:type="dcterms:W3CDTF">2025-04-18T02:42:00Z</dcterms:created>
  <dcterms:modified xsi:type="dcterms:W3CDTF">2026-02-27T01:55:29Z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8376932A16014AADBFE5AFBD2BF0A65D_13</vt:lpwstr>
  </property>
  <property fmtid="{D5CDD505-2E9C-101B-9397-08002B2CF9AE}" pid="3" name="KSOProductBuildVer">
    <vt:lpwstr>2052-12.1.0.24657</vt:lpwstr>
  </property>
</Properties>
</file>